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abhudeba Parida" initials="PP" lastIdx="2" clrIdx="0">
    <p:extLst>
      <p:ext uri="{19B8F6BF-5375-455C-9EA6-DF929625EA0E}">
        <p15:presenceInfo xmlns:p15="http://schemas.microsoft.com/office/powerpoint/2012/main" userId="Prabhudeba Parid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7-23T08:03:57.531" idx="1">
    <p:pos x="10" y="10"/>
    <p:text/>
    <p:extLst>
      <p:ext uri="{C676402C-5697-4E1C-873F-D02D1690AC5C}">
        <p15:threadingInfo xmlns:p15="http://schemas.microsoft.com/office/powerpoint/2012/main" timeZoneBias="-330"/>
      </p:ext>
    </p:extLst>
  </p:cm>
  <p:cm authorId="1" dt="2022-07-23T08:04:02.590" idx="2">
    <p:pos x="1542" y="837"/>
    <p:text>Video Attachment</p:text>
    <p:extLst>
      <p:ext uri="{C676402C-5697-4E1C-873F-D02D1690AC5C}">
        <p15:threadingInfo xmlns:p15="http://schemas.microsoft.com/office/powerpoint/2012/main" timeZoneBias="-330"/>
      </p:ext>
    </p:extLst>
  </p:cm>
</p:cmLst>
</file>

<file path=ppt/media/image1.jpeg>
</file>

<file path=ppt/media/image2.png>
</file>

<file path=ppt/media/image3.jpeg>
</file>

<file path=ppt/media/image4.jpe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96A28EF-9C67-46BA-8CC9-274E9F47E29E}" type="datetimeFigureOut">
              <a:rPr lang="en-US" smtClean="0"/>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DD779-7796-4413-A31D-B1F0083202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039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96A28EF-9C67-46BA-8CC9-274E9F47E29E}" type="datetimeFigureOut">
              <a:rPr lang="en-US" smtClean="0"/>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421782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96A28EF-9C67-46BA-8CC9-274E9F47E29E}" type="datetimeFigureOut">
              <a:rPr lang="en-US" smtClean="0"/>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DD779-7796-4413-A31D-B1F0083202E5}"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0251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96A28EF-9C67-46BA-8CC9-274E9F47E29E}" type="datetimeFigureOut">
              <a:rPr lang="en-US" smtClean="0"/>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228127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96A28EF-9C67-46BA-8CC9-274E9F47E29E}" type="datetimeFigureOut">
              <a:rPr lang="en-US" smtClean="0"/>
              <a:t>7/29/2022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DD779-7796-4413-A31D-B1F0083202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596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96A28EF-9C67-46BA-8CC9-274E9F47E29E}" type="datetimeFigureOut">
              <a:rPr lang="en-US" smtClean="0"/>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314490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96A28EF-9C67-46BA-8CC9-274E9F47E29E}" type="datetimeFigureOut">
              <a:rPr lang="en-US" smtClean="0"/>
              <a:t>7/29/2022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2059166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96A28EF-9C67-46BA-8CC9-274E9F47E29E}" type="datetimeFigureOut">
              <a:rPr lang="en-US" smtClean="0"/>
              <a:t>7/29/2022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3731666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6A28EF-9C67-46BA-8CC9-274E9F47E29E}" type="datetimeFigureOut">
              <a:rPr lang="en-US" smtClean="0"/>
              <a:t>7/29/2022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3761606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96A28EF-9C67-46BA-8CC9-274E9F47E29E}" type="datetimeFigureOut">
              <a:rPr lang="en-US" smtClean="0"/>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DD779-7796-4413-A31D-B1F0083202E5}" type="slidenum">
              <a:rPr lang="en-US" smtClean="0"/>
              <a:t>‹#›</a:t>
            </a:fld>
            <a:endParaRPr lang="en-US"/>
          </a:p>
        </p:txBody>
      </p:sp>
    </p:spTree>
    <p:extLst>
      <p:ext uri="{BB962C8B-B14F-4D97-AF65-F5344CB8AC3E}">
        <p14:creationId xmlns:p14="http://schemas.microsoft.com/office/powerpoint/2010/main" val="1157808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96A28EF-9C67-46BA-8CC9-274E9F47E29E}" type="datetimeFigureOut">
              <a:rPr lang="en-US" smtClean="0"/>
              <a:t>7/29/2022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DD779-7796-4413-A31D-B1F0083202E5}"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28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96A28EF-9C67-46BA-8CC9-274E9F47E29E}" type="datetimeFigureOut">
              <a:rPr lang="en-US" smtClean="0"/>
              <a:t>7/29/2022</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E4DD779-7796-4413-A31D-B1F0083202E5}"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886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Task 1 - Exploratory testing and bug reporting</a:t>
            </a:r>
            <a:endParaRPr lang="en-US" dirty="0"/>
          </a:p>
        </p:txBody>
      </p:sp>
      <p:sp>
        <p:nvSpPr>
          <p:cNvPr id="3" name="Subtitle 2"/>
          <p:cNvSpPr>
            <a:spLocks noGrp="1"/>
          </p:cNvSpPr>
          <p:nvPr>
            <p:ph type="subTitle" idx="1"/>
          </p:nvPr>
        </p:nvSpPr>
        <p:spPr>
          <a:xfrm>
            <a:off x="8619836" y="4960137"/>
            <a:ext cx="3138055" cy="1463040"/>
          </a:xfrm>
        </p:spPr>
        <p:txBody>
          <a:bodyPr/>
          <a:lstStyle/>
          <a:p>
            <a:r>
              <a:rPr lang="en-US" dirty="0" smtClean="0"/>
              <a:t>Created By:</a:t>
            </a:r>
          </a:p>
          <a:p>
            <a:r>
              <a:rPr lang="en-US" dirty="0" smtClean="0"/>
              <a:t>Prabhudeba Parida</a:t>
            </a:r>
          </a:p>
          <a:p>
            <a:r>
              <a:rPr lang="en-US" dirty="0" smtClean="0"/>
              <a:t>Automation QA </a:t>
            </a:r>
            <a:r>
              <a:rPr lang="en-US" dirty="0" err="1" smtClean="0"/>
              <a:t>Enginer</a:t>
            </a:r>
            <a:endParaRPr lang="en-US" dirty="0"/>
          </a:p>
        </p:txBody>
      </p:sp>
    </p:spTree>
    <p:extLst>
      <p:ext uri="{BB962C8B-B14F-4D97-AF65-F5344CB8AC3E}">
        <p14:creationId xmlns:p14="http://schemas.microsoft.com/office/powerpoint/2010/main" val="2829462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7864" y="138546"/>
            <a:ext cx="11868727" cy="6740307"/>
          </a:xfrm>
          <a:prstGeom prst="rect">
            <a:avLst/>
          </a:prstGeom>
          <a:noFill/>
        </p:spPr>
        <p:txBody>
          <a:bodyPr wrap="square" rtlCol="0">
            <a:spAutoFit/>
          </a:bodyPr>
          <a:lstStyle/>
          <a:p>
            <a:r>
              <a:rPr lang="en-US" i="1" dirty="0"/>
              <a:t>As part of task-1,I found a production bug in Free Now Application. PFB Bug report</a:t>
            </a:r>
            <a:r>
              <a:rPr lang="en-US" i="1" dirty="0" smtClean="0"/>
              <a:t>.</a:t>
            </a:r>
          </a:p>
          <a:p>
            <a:r>
              <a:rPr lang="en-US" b="1" i="1" dirty="0" smtClean="0"/>
              <a:t>Bug-1</a:t>
            </a:r>
            <a:endParaRPr lang="en-US" b="1" i="1" dirty="0"/>
          </a:p>
          <a:p>
            <a:r>
              <a:rPr lang="en-US" b="1" i="1" dirty="0" smtClean="0">
                <a:solidFill>
                  <a:srgbClr val="92D050"/>
                </a:solidFill>
              </a:rPr>
              <a:t>Title: </a:t>
            </a:r>
            <a:r>
              <a:rPr lang="en-US" i="1" dirty="0" smtClean="0"/>
              <a:t>Destination </a:t>
            </a:r>
            <a:r>
              <a:rPr lang="en-US" i="1" dirty="0"/>
              <a:t>Input field is taking random routes which are not covered as part of Free-now mobility service.</a:t>
            </a:r>
          </a:p>
          <a:p>
            <a:r>
              <a:rPr lang="en-US" b="1" i="1" dirty="0" smtClean="0">
                <a:solidFill>
                  <a:srgbClr val="92D050"/>
                </a:solidFill>
              </a:rPr>
              <a:t>Description:</a:t>
            </a:r>
            <a:endParaRPr lang="en-US" b="1" i="1" dirty="0">
              <a:solidFill>
                <a:srgbClr val="92D050"/>
              </a:solidFill>
            </a:endParaRPr>
          </a:p>
          <a:p>
            <a:r>
              <a:rPr lang="en-US" i="1" dirty="0"/>
              <a:t>Free-Now Application is allowing user to book a ride to any destination across the globe. Observed that User is able to book a cab from one country to another country. The application flow is working the same way as it is working for the Intra city booking.</a:t>
            </a:r>
          </a:p>
          <a:p>
            <a:endParaRPr lang="en-US" i="1" dirty="0"/>
          </a:p>
          <a:p>
            <a:endParaRPr lang="en-US" i="1" dirty="0"/>
          </a:p>
          <a:p>
            <a:r>
              <a:rPr lang="en-US" b="1" i="1" dirty="0" smtClean="0">
                <a:solidFill>
                  <a:srgbClr val="92D050"/>
                </a:solidFill>
              </a:rPr>
              <a:t>Environment</a:t>
            </a:r>
            <a:r>
              <a:rPr lang="en-US" i="1" dirty="0" smtClean="0"/>
              <a:t>: </a:t>
            </a:r>
            <a:r>
              <a:rPr lang="en-US" i="1" dirty="0"/>
              <a:t>Android </a:t>
            </a:r>
            <a:r>
              <a:rPr lang="en-US" i="1" dirty="0" smtClean="0"/>
              <a:t>Version 11-Free now v11.43.0-1829,iOS </a:t>
            </a:r>
            <a:r>
              <a:rPr lang="en-US" i="1" dirty="0"/>
              <a:t>version </a:t>
            </a:r>
            <a:r>
              <a:rPr lang="en-US" i="1" dirty="0" smtClean="0"/>
              <a:t>15.5-Free now v11.44.0(4322</a:t>
            </a:r>
            <a:r>
              <a:rPr lang="en-US" i="1" dirty="0"/>
              <a:t>)</a:t>
            </a:r>
          </a:p>
          <a:p>
            <a:r>
              <a:rPr lang="en-US" b="1" i="1" dirty="0">
                <a:solidFill>
                  <a:srgbClr val="92D050"/>
                </a:solidFill>
              </a:rPr>
              <a:t>Steps to </a:t>
            </a:r>
            <a:r>
              <a:rPr lang="en-US" b="1" i="1" dirty="0" smtClean="0">
                <a:solidFill>
                  <a:srgbClr val="92D050"/>
                </a:solidFill>
              </a:rPr>
              <a:t>Reproduce:</a:t>
            </a:r>
            <a:endParaRPr lang="en-US" b="1" i="1" dirty="0">
              <a:solidFill>
                <a:srgbClr val="92D050"/>
              </a:solidFill>
            </a:endParaRPr>
          </a:p>
          <a:p>
            <a:r>
              <a:rPr lang="en-US" i="1" dirty="0"/>
              <a:t>1.Launch Free now application on the Mobile Phone</a:t>
            </a:r>
            <a:r>
              <a:rPr lang="en-US" i="1" dirty="0" smtClean="0"/>
              <a:t>.</a:t>
            </a:r>
          </a:p>
          <a:p>
            <a:r>
              <a:rPr lang="en-US" i="1" dirty="0" smtClean="0"/>
              <a:t>2.Sign In to your account</a:t>
            </a:r>
            <a:endParaRPr lang="en-US" i="1" dirty="0"/>
          </a:p>
          <a:p>
            <a:r>
              <a:rPr lang="en-US" i="1" dirty="0"/>
              <a:t>3</a:t>
            </a:r>
            <a:r>
              <a:rPr lang="en-US" i="1" dirty="0" smtClean="0"/>
              <a:t>.Click </a:t>
            </a:r>
            <a:r>
              <a:rPr lang="en-US" i="1" dirty="0"/>
              <a:t>on Book now tile from the home screen.</a:t>
            </a:r>
          </a:p>
          <a:p>
            <a:r>
              <a:rPr lang="en-US" i="1" dirty="0"/>
              <a:t>4</a:t>
            </a:r>
            <a:r>
              <a:rPr lang="en-US" i="1" dirty="0" smtClean="0"/>
              <a:t>.Enter </a:t>
            </a:r>
            <a:r>
              <a:rPr lang="en-US" i="1" dirty="0"/>
              <a:t>a valid Pick up value from where FREE-NOW service is available.</a:t>
            </a:r>
          </a:p>
          <a:p>
            <a:r>
              <a:rPr lang="en-US" i="1" dirty="0"/>
              <a:t>5</a:t>
            </a:r>
            <a:r>
              <a:rPr lang="en-US" i="1" dirty="0" smtClean="0"/>
              <a:t>.Enter </a:t>
            </a:r>
            <a:r>
              <a:rPr lang="en-US" i="1" dirty="0"/>
              <a:t>any random place where FREE-NOW service is not available</a:t>
            </a:r>
          </a:p>
          <a:p>
            <a:r>
              <a:rPr lang="en-US" i="1" dirty="0"/>
              <a:t>6</a:t>
            </a:r>
            <a:r>
              <a:rPr lang="en-US" i="1" dirty="0" smtClean="0"/>
              <a:t>.Select </a:t>
            </a:r>
            <a:r>
              <a:rPr lang="en-US" i="1" dirty="0"/>
              <a:t>the taxi type and Click on Order Taxi now button.</a:t>
            </a:r>
          </a:p>
          <a:p>
            <a:r>
              <a:rPr lang="en-US" b="1" i="1" dirty="0" smtClean="0">
                <a:solidFill>
                  <a:srgbClr val="92D050"/>
                </a:solidFill>
              </a:rPr>
              <a:t>Expected </a:t>
            </a:r>
            <a:r>
              <a:rPr lang="en-US" b="1" i="1" dirty="0">
                <a:solidFill>
                  <a:srgbClr val="92D050"/>
                </a:solidFill>
              </a:rPr>
              <a:t>Results:</a:t>
            </a:r>
          </a:p>
          <a:p>
            <a:r>
              <a:rPr lang="en-US" i="1" dirty="0"/>
              <a:t>It should give us a flag that Service is not available for this route while entering the Invalid destination </a:t>
            </a:r>
            <a:r>
              <a:rPr lang="en-US" i="1" dirty="0" smtClean="0"/>
              <a:t>value.</a:t>
            </a:r>
            <a:endParaRPr lang="en-US" i="1" dirty="0"/>
          </a:p>
          <a:p>
            <a:r>
              <a:rPr lang="en-US" i="1" dirty="0"/>
              <a:t>Actual Results:</a:t>
            </a:r>
          </a:p>
          <a:p>
            <a:r>
              <a:rPr lang="en-US" i="1" dirty="0"/>
              <a:t>Application is assigning a driver for this Invalid booking.</a:t>
            </a:r>
          </a:p>
          <a:p>
            <a:r>
              <a:rPr lang="en-US" b="1" dirty="0" smtClean="0">
                <a:solidFill>
                  <a:srgbClr val="92D050"/>
                </a:solidFill>
              </a:rPr>
              <a:t>Test Data:</a:t>
            </a:r>
          </a:p>
          <a:p>
            <a:r>
              <a:rPr lang="en-US" dirty="0" smtClean="0"/>
              <a:t>Source                               Destination </a:t>
            </a:r>
          </a:p>
          <a:p>
            <a:r>
              <a:rPr lang="en-US" dirty="0" smtClean="0"/>
              <a:t>Dublin Airport                     Dubai</a:t>
            </a:r>
          </a:p>
          <a:p>
            <a:r>
              <a:rPr lang="en-US" dirty="0" smtClean="0"/>
              <a:t>Camp </a:t>
            </a:r>
            <a:r>
              <a:rPr lang="en-US" dirty="0" err="1" smtClean="0"/>
              <a:t>Nou,Barcelona</a:t>
            </a:r>
            <a:r>
              <a:rPr lang="en-US" dirty="0" smtClean="0"/>
              <a:t>          Dublin </a:t>
            </a:r>
            <a:r>
              <a:rPr lang="en-US" dirty="0" err="1" smtClean="0"/>
              <a:t>Airport,IRE</a:t>
            </a:r>
            <a:endParaRPr lang="en-US" dirty="0"/>
          </a:p>
        </p:txBody>
      </p:sp>
    </p:spTree>
    <p:extLst>
      <p:ext uri="{BB962C8B-B14F-4D97-AF65-F5344CB8AC3E}">
        <p14:creationId xmlns:p14="http://schemas.microsoft.com/office/powerpoint/2010/main" val="364637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0145" y="230909"/>
            <a:ext cx="2983346" cy="369332"/>
          </a:xfrm>
          <a:prstGeom prst="rect">
            <a:avLst/>
          </a:prstGeom>
          <a:noFill/>
        </p:spPr>
        <p:txBody>
          <a:bodyPr wrap="square" rtlCol="0">
            <a:spAutoFit/>
          </a:bodyPr>
          <a:lstStyle/>
          <a:p>
            <a:r>
              <a:rPr lang="en-US" b="1" dirty="0" smtClean="0">
                <a:solidFill>
                  <a:srgbClr val="92D050"/>
                </a:solidFill>
              </a:rPr>
              <a:t>Attachment:</a:t>
            </a:r>
            <a:endParaRPr lang="en-US" b="1" dirty="0">
              <a:solidFill>
                <a:srgbClr val="92D050"/>
              </a:solidFill>
            </a:endParaRPr>
          </a:p>
        </p:txBody>
      </p:sp>
      <p:pic>
        <p:nvPicPr>
          <p:cNvPr id="3" name="TestFlow">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7781" y="1328649"/>
            <a:ext cx="2299855" cy="4063077"/>
          </a:xfrm>
          <a:prstGeom prst="rect">
            <a:avLst/>
          </a:prstGeom>
        </p:spPr>
      </p:pic>
      <p:pic>
        <p:nvPicPr>
          <p:cNvPr id="4" name="Picture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50552" y="1275001"/>
            <a:ext cx="2546684" cy="4116725"/>
          </a:xfrm>
          <a:prstGeom prst="rect">
            <a:avLst/>
          </a:prstGeom>
        </p:spPr>
      </p:pic>
      <p:pic>
        <p:nvPicPr>
          <p:cNvPr id="5" name="Picture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00152" y="1328649"/>
            <a:ext cx="2210641" cy="4116724"/>
          </a:xfrm>
          <a:prstGeom prst="rect">
            <a:avLst/>
          </a:prstGeom>
        </p:spPr>
      </p:pic>
      <p:pic>
        <p:nvPicPr>
          <p:cNvPr id="6" name="Picture 5"/>
          <p:cNvPicPr/>
          <p:nvPr/>
        </p:nvPicPr>
        <p:blipFill>
          <a:blip r:embed="rId7"/>
          <a:stretch>
            <a:fillRect/>
          </a:stretch>
        </p:blipFill>
        <p:spPr>
          <a:xfrm>
            <a:off x="9349752" y="1328649"/>
            <a:ext cx="2398903" cy="4116724"/>
          </a:xfrm>
          <a:prstGeom prst="rect">
            <a:avLst/>
          </a:prstGeom>
        </p:spPr>
      </p:pic>
    </p:spTree>
    <p:extLst>
      <p:ext uri="{BB962C8B-B14F-4D97-AF65-F5344CB8AC3E}">
        <p14:creationId xmlns:p14="http://schemas.microsoft.com/office/powerpoint/2010/main" val="935774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7927" y="221673"/>
            <a:ext cx="11545455" cy="6740307"/>
          </a:xfrm>
          <a:prstGeom prst="rect">
            <a:avLst/>
          </a:prstGeom>
          <a:noFill/>
        </p:spPr>
        <p:txBody>
          <a:bodyPr wrap="square" rtlCol="0">
            <a:spAutoFit/>
          </a:bodyPr>
          <a:lstStyle/>
          <a:p>
            <a:r>
              <a:rPr lang="en-US" b="1" i="1" dirty="0" smtClean="0"/>
              <a:t>Bug-2</a:t>
            </a:r>
            <a:endParaRPr lang="en-US" b="1" i="1" dirty="0"/>
          </a:p>
          <a:p>
            <a:r>
              <a:rPr lang="en-US" b="1" i="1" dirty="0">
                <a:solidFill>
                  <a:srgbClr val="92D050"/>
                </a:solidFill>
              </a:rPr>
              <a:t>Title: </a:t>
            </a:r>
            <a:r>
              <a:rPr lang="en-US" i="1" dirty="0" smtClean="0"/>
              <a:t>User is allowed to create multiple account using same Mobile Number.</a:t>
            </a:r>
            <a:endParaRPr lang="en-US" i="1" dirty="0"/>
          </a:p>
          <a:p>
            <a:r>
              <a:rPr lang="en-US" b="1" i="1" dirty="0">
                <a:solidFill>
                  <a:srgbClr val="92D050"/>
                </a:solidFill>
              </a:rPr>
              <a:t>Description:</a:t>
            </a:r>
          </a:p>
          <a:p>
            <a:r>
              <a:rPr lang="en-US" i="1" dirty="0"/>
              <a:t>Free-Now Application is allowing user to </a:t>
            </a:r>
            <a:r>
              <a:rPr lang="en-US" i="1" dirty="0" smtClean="0"/>
              <a:t>free sign up multiple user account with a single Mobile Number. By putting a unique Email, User can create multiple account using a same mobile number.</a:t>
            </a:r>
            <a:endParaRPr lang="en-US" i="1" dirty="0"/>
          </a:p>
          <a:p>
            <a:endParaRPr lang="en-US" i="1" dirty="0"/>
          </a:p>
          <a:p>
            <a:r>
              <a:rPr lang="en-US" b="1" i="1" dirty="0">
                <a:solidFill>
                  <a:srgbClr val="92D050"/>
                </a:solidFill>
              </a:rPr>
              <a:t>Environment</a:t>
            </a:r>
            <a:r>
              <a:rPr lang="en-US" i="1" dirty="0"/>
              <a:t>: Android Version 11-Free now v11.43.0-1829,iOS version 15.5-Free now v11.44.0(4322)</a:t>
            </a:r>
          </a:p>
          <a:p>
            <a:r>
              <a:rPr lang="en-US" b="1" i="1" dirty="0">
                <a:solidFill>
                  <a:srgbClr val="92D050"/>
                </a:solidFill>
              </a:rPr>
              <a:t>Steps to Reproduce:</a:t>
            </a:r>
          </a:p>
          <a:p>
            <a:r>
              <a:rPr lang="en-US" i="1" dirty="0"/>
              <a:t>1.Launch Free now application on the Mobile Phone.</a:t>
            </a:r>
          </a:p>
          <a:p>
            <a:r>
              <a:rPr lang="en-US" i="1" dirty="0"/>
              <a:t>2.Click on </a:t>
            </a:r>
            <a:r>
              <a:rPr lang="en-US" i="1" dirty="0" smtClean="0"/>
              <a:t>continue with Email</a:t>
            </a:r>
            <a:endParaRPr lang="en-US" i="1" dirty="0"/>
          </a:p>
          <a:p>
            <a:r>
              <a:rPr lang="en-US" i="1" dirty="0" smtClean="0"/>
              <a:t>3.Click on Free sign up</a:t>
            </a:r>
            <a:endParaRPr lang="en-US" i="1" dirty="0"/>
          </a:p>
          <a:p>
            <a:r>
              <a:rPr lang="en-US" i="1" dirty="0"/>
              <a:t>4.Enter </a:t>
            </a:r>
            <a:r>
              <a:rPr lang="en-US" i="1" dirty="0" smtClean="0"/>
              <a:t>all details (First name, Last </a:t>
            </a:r>
            <a:r>
              <a:rPr lang="en-US" i="1" dirty="0" err="1" smtClean="0"/>
              <a:t>name,Mobile</a:t>
            </a:r>
            <a:r>
              <a:rPr lang="en-US" i="1" dirty="0" smtClean="0"/>
              <a:t> </a:t>
            </a:r>
            <a:r>
              <a:rPr lang="en-US" i="1" dirty="0" err="1" smtClean="0"/>
              <a:t>Number,Email,Password</a:t>
            </a:r>
            <a:r>
              <a:rPr lang="en-US" i="1" dirty="0" smtClean="0"/>
              <a:t>)</a:t>
            </a:r>
            <a:endParaRPr lang="en-US" i="1" dirty="0"/>
          </a:p>
          <a:p>
            <a:r>
              <a:rPr lang="en-US" i="1" dirty="0" smtClean="0"/>
              <a:t>5.Click on save</a:t>
            </a:r>
          </a:p>
          <a:p>
            <a:r>
              <a:rPr lang="en-US" i="1" dirty="0" smtClean="0"/>
              <a:t>6.Enter OTP received on the given Mobile Number.</a:t>
            </a:r>
          </a:p>
          <a:p>
            <a:r>
              <a:rPr lang="en-US" i="1" dirty="0" smtClean="0"/>
              <a:t>7.Click on Later or set up the payment and you are ready to use.</a:t>
            </a:r>
          </a:p>
          <a:p>
            <a:r>
              <a:rPr lang="en-US" i="1" dirty="0" smtClean="0"/>
              <a:t>8.Sign out and perform the same steps using same test data (except email address) to sign up. By modifying with a new email address(</a:t>
            </a:r>
            <a:r>
              <a:rPr lang="en-US" i="1" dirty="0" err="1" smtClean="0"/>
              <a:t>exitent</a:t>
            </a:r>
            <a:r>
              <a:rPr lang="en-US" i="1" dirty="0" smtClean="0"/>
              <a:t>/Non existent) ,User is able to sign up. System accepts all email address and it does not verify whether email address exits or not. </a:t>
            </a:r>
          </a:p>
          <a:p>
            <a:r>
              <a:rPr lang="en-US" b="1" i="1" dirty="0" smtClean="0">
                <a:solidFill>
                  <a:srgbClr val="92D050"/>
                </a:solidFill>
              </a:rPr>
              <a:t>Expected </a:t>
            </a:r>
            <a:r>
              <a:rPr lang="en-US" b="1" i="1" dirty="0">
                <a:solidFill>
                  <a:srgbClr val="92D050"/>
                </a:solidFill>
              </a:rPr>
              <a:t>Results</a:t>
            </a:r>
            <a:r>
              <a:rPr lang="en-US" b="1" i="1" dirty="0" smtClean="0">
                <a:solidFill>
                  <a:srgbClr val="92D050"/>
                </a:solidFill>
              </a:rPr>
              <a:t>:</a:t>
            </a:r>
            <a:endParaRPr lang="en-US" b="1" i="1" dirty="0">
              <a:solidFill>
                <a:srgbClr val="92D050"/>
              </a:solidFill>
            </a:endParaRPr>
          </a:p>
          <a:p>
            <a:r>
              <a:rPr lang="en-US" i="1" dirty="0" smtClean="0"/>
              <a:t>Application should restrict user to create duplicate account on same mobile number. Since there is no verification process is carried out for email verification.</a:t>
            </a:r>
          </a:p>
          <a:p>
            <a:r>
              <a:rPr lang="en-US" b="1" dirty="0" smtClean="0">
                <a:solidFill>
                  <a:srgbClr val="92D050"/>
                </a:solidFill>
              </a:rPr>
              <a:t>Actual Results:</a:t>
            </a:r>
          </a:p>
          <a:p>
            <a:r>
              <a:rPr lang="en-US" dirty="0" smtClean="0"/>
              <a:t>User is able to create multiple account same mobile number by just putting a random unique email address.</a:t>
            </a:r>
            <a:endParaRPr lang="en-US" dirty="0"/>
          </a:p>
          <a:p>
            <a:endParaRPr lang="en-US" dirty="0"/>
          </a:p>
        </p:txBody>
      </p:sp>
    </p:spTree>
    <p:extLst>
      <p:ext uri="{BB962C8B-B14F-4D97-AF65-F5344CB8AC3E}">
        <p14:creationId xmlns:p14="http://schemas.microsoft.com/office/powerpoint/2010/main" val="2952966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6473" y="415636"/>
            <a:ext cx="11342254" cy="5355312"/>
          </a:xfrm>
          <a:prstGeom prst="rect">
            <a:avLst/>
          </a:prstGeom>
          <a:noFill/>
        </p:spPr>
        <p:txBody>
          <a:bodyPr wrap="square" rtlCol="0">
            <a:spAutoFit/>
          </a:bodyPr>
          <a:lstStyle/>
          <a:p>
            <a:r>
              <a:rPr lang="en-US" b="1" dirty="0"/>
              <a:t>Business Impact on </a:t>
            </a:r>
            <a:r>
              <a:rPr lang="en-US" b="1" dirty="0" smtClean="0"/>
              <a:t>Bug1:</a:t>
            </a:r>
          </a:p>
          <a:p>
            <a:endParaRPr lang="en-US" b="1" dirty="0"/>
          </a:p>
          <a:p>
            <a:r>
              <a:rPr lang="en-US" dirty="0" smtClean="0"/>
              <a:t>Since it is allowing to put any random location across the globe to place an booking. Free now does not check the destination value whether it is coming under serviceable area or not. It will create a confusion between user and driver. Observed that Drivers are also not cross checking the destination value before accepting the ride. Drivers are spending  pick up time and pick up distance unnecessarily for an unserviceable trip.</a:t>
            </a:r>
          </a:p>
          <a:p>
            <a:endParaRPr lang="en-US" dirty="0"/>
          </a:p>
          <a:p>
            <a:r>
              <a:rPr lang="en-US" dirty="0" smtClean="0"/>
              <a:t>We should restrict the destination value which are serviceable from source/pick up location.</a:t>
            </a:r>
            <a:endParaRPr lang="en-US" dirty="0"/>
          </a:p>
          <a:p>
            <a:endParaRPr lang="en-US" dirty="0" smtClean="0"/>
          </a:p>
          <a:p>
            <a:endParaRPr lang="en-US" dirty="0"/>
          </a:p>
          <a:p>
            <a:endParaRPr lang="en-US" dirty="0" smtClean="0"/>
          </a:p>
          <a:p>
            <a:r>
              <a:rPr lang="en-US" b="1" dirty="0" smtClean="0"/>
              <a:t>Business Impact on Bug2:</a:t>
            </a:r>
          </a:p>
          <a:p>
            <a:endParaRPr lang="en-US" dirty="0"/>
          </a:p>
          <a:p>
            <a:r>
              <a:rPr lang="en-US" dirty="0" smtClean="0"/>
              <a:t>Since Application is allowing to create multiple accounts on a single phone number just by updating the email address(which is also not verified via OTP to avoid non existent email address).Thus it will help user to switch to different account incase user has been charged with any cancellation charge or anything else.</a:t>
            </a:r>
          </a:p>
          <a:p>
            <a:endParaRPr lang="en-US" dirty="0"/>
          </a:p>
          <a:p>
            <a:r>
              <a:rPr lang="en-US" dirty="0" smtClean="0"/>
              <a:t>To avoid such circumstances ,Free now should restrict the user to create one account per Mobile number and per email address. </a:t>
            </a:r>
            <a:endParaRPr lang="en-US" dirty="0"/>
          </a:p>
        </p:txBody>
      </p:sp>
    </p:spTree>
    <p:extLst>
      <p:ext uri="{BB962C8B-B14F-4D97-AF65-F5344CB8AC3E}">
        <p14:creationId xmlns:p14="http://schemas.microsoft.com/office/powerpoint/2010/main" val="8117316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3260</TotalTime>
  <Words>641</Words>
  <Application>Microsoft Office PowerPoint</Application>
  <PresentationFormat>Widescreen</PresentationFormat>
  <Paragraphs>60</Paragraphs>
  <Slides>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Tw Cen MT</vt:lpstr>
      <vt:lpstr>Tw Cen MT Condensed</vt:lpstr>
      <vt:lpstr>Wingdings 3</vt:lpstr>
      <vt:lpstr>Integral</vt:lpstr>
      <vt:lpstr>Task 1 - Exploratory testing and bug reporting</vt:lpstr>
      <vt:lpstr>PowerPoint Presentation</vt:lpstr>
      <vt:lpstr>PowerPoint Presentation</vt:lpstr>
      <vt:lpstr>PowerPoint Presentation</vt:lpstr>
      <vt:lpstr>PowerPoint Presentation</vt:lpstr>
    </vt:vector>
  </TitlesOfParts>
  <Company>Oracle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1 - Exploratory testing and bug reporting</dc:title>
  <dc:creator>Prabhudeba Parida</dc:creator>
  <cp:lastModifiedBy>Prabhudeba Parida</cp:lastModifiedBy>
  <cp:revision>22</cp:revision>
  <dcterms:created xsi:type="dcterms:W3CDTF">2022-07-22T05:09:26Z</dcterms:created>
  <dcterms:modified xsi:type="dcterms:W3CDTF">2022-07-29T11:25:55Z</dcterms:modified>
</cp:coreProperties>
</file>

<file path=docProps/thumbnail.jpeg>
</file>